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8" r:id="rId13"/>
    <p:sldId id="266" r:id="rId1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FF"/>
  </p:clrMru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2/27/2013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2/27/2013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373000451\Downloads\preview_file.m3u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834249" y="21107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u="sng">
                <a:latin typeface="Cambria"/>
                <a:ea typeface="Cambria"/>
                <a:cs typeface="Cambria"/>
                <a:sym typeface="Cambria"/>
              </a:rPr>
              <a:t>Edward Weston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799" y="420238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/>
              <a:t>Created and presented by Alliyah Brown</a:t>
            </a:r>
          </a:p>
        </p:txBody>
      </p:sp>
      <p:sp>
        <p:nvSpPr>
          <p:cNvPr id="25" name="Shape 25"/>
          <p:cNvSpPr/>
          <p:nvPr/>
        </p:nvSpPr>
        <p:spPr>
          <a:xfrm>
            <a:off x="-86757" y="1757573"/>
            <a:ext cx="9317516" cy="2043943"/>
          </a:xfrm>
          <a:prstGeom prst="ellipse">
            <a:avLst/>
          </a:prstGeom>
          <a:blipFill>
            <a:blip r:embed="rId4" cstate="print">
              <a:lum contrast="20000"/>
            </a:blip>
            <a:stretch>
              <a:fillRect/>
            </a:stretch>
          </a:blipFill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sp>
      <p:pic>
        <p:nvPicPr>
          <p:cNvPr id="5" name="preview_file.m3u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8200" y="762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53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My  </a:t>
            </a:r>
            <a:r>
              <a:rPr lang="en" dirty="0" smtClean="0"/>
              <a:t>Imitations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  <a:p>
            <a:endParaRPr dirty="0"/>
          </a:p>
        </p:txBody>
      </p:sp>
      <p:pic>
        <p:nvPicPr>
          <p:cNvPr id="4" name="Picture 3" descr="edward-weston-pepp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118359"/>
            <a:ext cx="2590800" cy="39014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DSCF0305-d.jpg"/>
          <p:cNvPicPr>
            <a:picLocks noChangeAspect="1"/>
          </p:cNvPicPr>
          <p:nvPr/>
        </p:nvPicPr>
        <p:blipFill>
          <a:blip r:embed="rId5">
            <a:lum bright="-10000" contrast="-10000"/>
          </a:blip>
          <a:stretch>
            <a:fillRect/>
          </a:stretch>
        </p:blipFill>
        <p:spPr>
          <a:xfrm>
            <a:off x="4876800" y="1981200"/>
            <a:ext cx="2936827" cy="4175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</p:spTree>
  </p:cSld>
  <p:clrMapOvr>
    <a:masterClrMapping/>
  </p:clrMapOvr>
  <p:transition spd="slow" advTm="5000">
    <p:checker dir="vert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 My Imitations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  <a:p>
            <a:endParaRPr dirty="0"/>
          </a:p>
        </p:txBody>
      </p:sp>
      <p:pic>
        <p:nvPicPr>
          <p:cNvPr id="4" name="Picture 3" descr="c63ad162afc07c89aadc0e94853921d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81200"/>
            <a:ext cx="3810000" cy="2540000"/>
          </a:xfrm>
          <a:prstGeom prst="rect">
            <a:avLst/>
          </a:prstGeom>
          <a:ln w="228600" cap="sq" cmpd="thickThin">
            <a:solidFill>
              <a:schemeClr val="tx1">
                <a:lumMod val="9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DSCF0337-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057400"/>
            <a:ext cx="3657600" cy="274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5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dirty="0" smtClean="0"/>
              <a:t>mitation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SCF0325.JPG"/>
          <p:cNvPicPr>
            <a:picLocks noChangeAspect="1"/>
          </p:cNvPicPr>
          <p:nvPr/>
        </p:nvPicPr>
        <p:blipFill>
          <a:blip r:embed="rId2">
            <a:lum bright="10000" contrast="10000"/>
          </a:blip>
          <a:stretch>
            <a:fillRect/>
          </a:stretch>
        </p:blipFill>
        <p:spPr>
          <a:xfrm>
            <a:off x="0" y="2667000"/>
            <a:ext cx="4318000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DSCF0330-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130" y="3124200"/>
            <a:ext cx="4448870" cy="2753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"Edward Weston." </a:t>
            </a:r>
            <a:r>
              <a:rPr lang="en-US" i="1" dirty="0" smtClean="0"/>
              <a:t>Photography : </a:t>
            </a:r>
            <a:r>
              <a:rPr lang="en-US" i="1" dirty="0" smtClean="0">
                <a:solidFill>
                  <a:srgbClr val="FFC000"/>
                </a:solidFill>
              </a:rPr>
              <a:t>The 50 Most Influential Photographers of All Time</a:t>
            </a:r>
            <a:r>
              <a:rPr lang="en-US" dirty="0" smtClean="0">
                <a:solidFill>
                  <a:srgbClr val="FFC000"/>
                </a:solidFill>
              </a:rPr>
              <a:t>. </a:t>
            </a:r>
            <a:r>
              <a:rPr lang="en-US" dirty="0" smtClean="0"/>
              <a:t>1st Ed. ed. Hauppauge, NY :: Barron's, 2010, C2009. N. pg. Print.</a:t>
            </a:r>
          </a:p>
          <a:p>
            <a:r>
              <a:rPr lang="en-US" dirty="0" smtClean="0"/>
              <a:t>Weston, Cole. "Edward Weston Bibliography." </a:t>
            </a:r>
            <a:r>
              <a:rPr lang="en-US" i="1" dirty="0" smtClean="0"/>
              <a:t>Edward Weston Bibliography</a:t>
            </a:r>
            <a:r>
              <a:rPr lang="en-US" dirty="0" smtClean="0"/>
              <a:t>. N.p., n.d. Web. 25 Feb. 2013. </a:t>
            </a:r>
            <a:r>
              <a:rPr lang="en-US" dirty="0" smtClean="0">
                <a:solidFill>
                  <a:srgbClr val="FFC000"/>
                </a:solidFill>
              </a:rPr>
              <a:t>&lt;http://www.edward-weston.com/edward_weston_biography.htm&gt;.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advTm="408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914400" y="53340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u="sng" dirty="0">
                <a:solidFill>
                  <a:srgbClr val="FFFF00"/>
                </a:solidFill>
                <a:latin typeface="Broadway" pitchFamily="82" charset="0"/>
              </a:rPr>
              <a:t>Early life/Inspiration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04799" y="2362200"/>
            <a:ext cx="8839201" cy="426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 dirty="0"/>
              <a:t>Edward Weston was </a:t>
            </a:r>
            <a:r>
              <a:rPr lang="en" sz="1800" dirty="0">
                <a:solidFill>
                  <a:srgbClr val="FF0000"/>
                </a:solidFill>
              </a:rPr>
              <a:t>born on March 24, 1886 in Highland Park, Illinois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endParaRPr lang="en" sz="1800" dirty="0" smtClean="0"/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 dirty="0" smtClean="0"/>
              <a:t>When </a:t>
            </a:r>
            <a:r>
              <a:rPr lang="en" sz="1800" dirty="0"/>
              <a:t>he was </a:t>
            </a:r>
            <a:r>
              <a:rPr lang="en" sz="1800" dirty="0">
                <a:solidFill>
                  <a:srgbClr val="FF0000"/>
                </a:solidFill>
              </a:rPr>
              <a:t>16, Edwards father gave him a Bulls Eye #2 Kodak camera</a:t>
            </a:r>
            <a:r>
              <a:rPr lang="en" sz="1800" dirty="0"/>
              <a:t> - this is what started his interest in photography</a:t>
            </a:r>
          </a:p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/>
              <a:t>    </a:t>
            </a:r>
            <a:r>
              <a:rPr lang="en" sz="1800" dirty="0" smtClean="0"/>
              <a:t>   </a:t>
            </a:r>
            <a:r>
              <a:rPr lang="en" sz="1800" dirty="0"/>
              <a:t>-would practice taking pictures at his</a:t>
            </a:r>
          </a:p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/>
              <a:t> Aunt's Farm and the nearby park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endParaRPr lang="en" sz="1800" dirty="0" smtClean="0"/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 dirty="0" smtClean="0">
                <a:solidFill>
                  <a:srgbClr val="FF0000"/>
                </a:solidFill>
              </a:rPr>
              <a:t>Weston </a:t>
            </a:r>
            <a:r>
              <a:rPr lang="en" sz="1800" dirty="0">
                <a:solidFill>
                  <a:srgbClr val="FF0000"/>
                </a:solidFill>
              </a:rPr>
              <a:t>ended up self teaching himself how to capture photos </a:t>
            </a:r>
            <a:r>
              <a:rPr lang="en" sz="1800" dirty="0"/>
              <a:t>by creating postcards and portraits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endParaRPr lang="en" sz="1800" dirty="0" smtClean="0"/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 dirty="0" smtClean="0">
                <a:solidFill>
                  <a:srgbClr val="FF0000"/>
                </a:solidFill>
              </a:rPr>
              <a:t>1908- </a:t>
            </a:r>
            <a:r>
              <a:rPr lang="en" sz="1800" dirty="0">
                <a:solidFill>
                  <a:srgbClr val="FF0000"/>
                </a:solidFill>
              </a:rPr>
              <a:t>Weston entered the </a:t>
            </a:r>
            <a:r>
              <a:rPr lang="en" sz="1800" dirty="0" smtClean="0">
                <a:solidFill>
                  <a:srgbClr val="FF0000"/>
                </a:solidFill>
              </a:rPr>
              <a:t>Illinois </a:t>
            </a:r>
            <a:r>
              <a:rPr lang="en" sz="1800" dirty="0">
                <a:solidFill>
                  <a:srgbClr val="FF0000"/>
                </a:solidFill>
              </a:rPr>
              <a:t>College of Photography in Chicago</a:t>
            </a:r>
          </a:p>
        </p:txBody>
      </p:sp>
      <p:pic>
        <p:nvPicPr>
          <p:cNvPr id="4" name="Picture 3" descr="4cm3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99" y="0"/>
            <a:ext cx="1773935" cy="2286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27175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7-53-66_weston-botanical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"/>
            <a:ext cx="2468880" cy="20162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524000" y="38100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u="sng" dirty="0">
                <a:solidFill>
                  <a:schemeClr val="accent5"/>
                </a:solidFill>
                <a:latin typeface="Algerian" pitchFamily="82" charset="0"/>
              </a:rPr>
              <a:t>Starting his Career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1000" y="22098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 dirty="0"/>
              <a:t>Afterwards, </a:t>
            </a:r>
            <a:r>
              <a:rPr lang="en" sz="2400" dirty="0">
                <a:solidFill>
                  <a:schemeClr val="accent4">
                    <a:lumMod val="75000"/>
                  </a:schemeClr>
                </a:solidFill>
              </a:rPr>
              <a:t>he moved to the state of California and opened up a photography studio in Los Angeles in 1911</a:t>
            </a:r>
            <a:r>
              <a:rPr lang="en" sz="2400" dirty="0"/>
              <a:t>. </a:t>
            </a:r>
          </a:p>
          <a:p>
            <a:pPr lvl="0" algn="ctr" rtl="0">
              <a:buNone/>
            </a:pPr>
            <a:r>
              <a:rPr lang="en" sz="2400" dirty="0"/>
              <a:t>                       -He, at first</a:t>
            </a:r>
            <a:r>
              <a:rPr lang="en" sz="2400" dirty="0">
                <a:solidFill>
                  <a:schemeClr val="accent4">
                    <a:lumMod val="75000"/>
                  </a:schemeClr>
                </a:solidFill>
              </a:rPr>
              <a:t>, made business by capturing film stars and ballerinas</a:t>
            </a:r>
            <a:r>
              <a:rPr lang="en" sz="2400" dirty="0"/>
              <a:t> using a pictorial style that consist of using soft –focus lenses. </a:t>
            </a:r>
          </a:p>
          <a:p>
            <a:endParaRPr sz="2400" dirty="0"/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 dirty="0">
                <a:solidFill>
                  <a:schemeClr val="accent4">
                    <a:lumMod val="75000"/>
                  </a:schemeClr>
                </a:solidFill>
              </a:rPr>
              <a:t>Photography</a:t>
            </a:r>
            <a:r>
              <a:rPr lang="en" sz="2400" dirty="0"/>
              <a:t> was essentially </a:t>
            </a:r>
            <a:r>
              <a:rPr lang="en" sz="2400" dirty="0">
                <a:solidFill>
                  <a:schemeClr val="accent4">
                    <a:lumMod val="75000"/>
                  </a:schemeClr>
                </a:solidFill>
              </a:rPr>
              <a:t>Edwards only job</a:t>
            </a:r>
          </a:p>
          <a:p>
            <a:endParaRPr dirty="0"/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  <p:transition spd="slow" advTm="2287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8229600" cy="88646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i="1" u="sng" dirty="0">
                <a:solidFill>
                  <a:schemeClr val="accent2"/>
                </a:solidFill>
                <a:latin typeface="+mn-lt"/>
              </a:rPr>
              <a:t>His Style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-49199" y="2286000"/>
            <a:ext cx="9193199" cy="586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 dirty="0"/>
              <a:t> His photos had an identity of </a:t>
            </a:r>
            <a:r>
              <a:rPr lang="en" sz="1800" dirty="0">
                <a:solidFill>
                  <a:schemeClr val="accent6">
                    <a:lumMod val="50000"/>
                  </a:schemeClr>
                </a:solidFill>
              </a:rPr>
              <a:t>ripples, rounded edges which brought out their forms and textures. </a:t>
            </a:r>
          </a:p>
          <a:p>
            <a:endParaRPr sz="1800" dirty="0"/>
          </a:p>
          <a:p>
            <a:pPr marL="457200" lvl="0" indent="-3810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 dirty="0"/>
              <a:t>His </a:t>
            </a:r>
            <a:r>
              <a:rPr lang="en" sz="1800" dirty="0">
                <a:solidFill>
                  <a:schemeClr val="accent6">
                    <a:lumMod val="50000"/>
                  </a:schemeClr>
                </a:solidFill>
              </a:rPr>
              <a:t>use of light is evident in his abstracted images</a:t>
            </a:r>
            <a:r>
              <a:rPr lang="en" sz="1800" dirty="0"/>
              <a:t> of sea shells, wrinkled cabbage leaves, and waxy peppers, and, well, his portraits of woman.   </a:t>
            </a:r>
          </a:p>
          <a:p>
            <a:endParaRPr sz="1800" dirty="0"/>
          </a:p>
          <a:p>
            <a:pPr marL="457200" lvl="0" indent="-3810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 dirty="0"/>
              <a:t> At his studio, </a:t>
            </a:r>
            <a:r>
              <a:rPr lang="en" sz="1800" dirty="0">
                <a:solidFill>
                  <a:schemeClr val="accent6">
                    <a:lumMod val="50000"/>
                  </a:schemeClr>
                </a:solidFill>
              </a:rPr>
              <a:t>Edward  began to develop and practice many different photography techniques that would affect his career in the furure.</a:t>
            </a:r>
            <a:r>
              <a:rPr lang="en" sz="1800" dirty="0"/>
              <a:t> </a:t>
            </a:r>
          </a:p>
          <a:p>
            <a:pPr lvl="0" rtl="0">
              <a:buSzPct val="45833"/>
              <a:buNone/>
            </a:pPr>
            <a:r>
              <a:rPr lang="en" sz="1800" dirty="0"/>
              <a:t>                                    </a:t>
            </a:r>
            <a:r>
              <a:rPr lang="en" sz="1800" dirty="0" smtClean="0"/>
              <a:t> </a:t>
            </a:r>
            <a:r>
              <a:rPr lang="en" sz="1800" dirty="0"/>
              <a:t>-he became </a:t>
            </a:r>
            <a:r>
              <a:rPr lang="en" sz="1800" dirty="0">
                <a:solidFill>
                  <a:schemeClr val="accent6">
                    <a:lumMod val="50000"/>
                  </a:schemeClr>
                </a:solidFill>
              </a:rPr>
              <a:t>a master printer</a:t>
            </a:r>
          </a:p>
          <a:p>
            <a:pPr lvl="0" algn="r" rtl="0">
              <a:buNone/>
            </a:pPr>
            <a:r>
              <a:rPr lang="en" sz="1800" dirty="0"/>
              <a:t>                                   -</a:t>
            </a:r>
            <a:r>
              <a:rPr lang="en" sz="1800" dirty="0">
                <a:solidFill>
                  <a:schemeClr val="accent6">
                    <a:lumMod val="50000"/>
                  </a:schemeClr>
                </a:solidFill>
              </a:rPr>
              <a:t>switched from the romantic style </a:t>
            </a:r>
            <a:r>
              <a:rPr lang="en" sz="1800" dirty="0" smtClean="0">
                <a:solidFill>
                  <a:schemeClr val="accent6">
                    <a:lumMod val="50000"/>
                  </a:schemeClr>
                </a:solidFill>
              </a:rPr>
              <a:t>of pictorism </a:t>
            </a:r>
            <a:r>
              <a:rPr lang="en" sz="1800" dirty="0">
                <a:solidFill>
                  <a:schemeClr val="accent6">
                    <a:lumMod val="50000"/>
                  </a:schemeClr>
                </a:solidFill>
              </a:rPr>
              <a:t>to </a:t>
            </a:r>
            <a:r>
              <a:rPr lang="en" sz="1800" dirty="0"/>
              <a:t>a new form of photography </a:t>
            </a:r>
            <a:r>
              <a:rPr lang="en" sz="1800" dirty="0" smtClean="0"/>
              <a:t>known as </a:t>
            </a:r>
            <a:r>
              <a:rPr lang="en" sz="1800" dirty="0" smtClean="0">
                <a:solidFill>
                  <a:schemeClr val="accent6">
                    <a:lumMod val="50000"/>
                  </a:schemeClr>
                </a:solidFill>
              </a:rPr>
              <a:t>“straight”photography</a:t>
            </a:r>
            <a:r>
              <a:rPr lang="en" sz="1800" dirty="0"/>
              <a:t>.</a:t>
            </a:r>
          </a:p>
          <a:p>
            <a:endParaRPr sz="1800" dirty="0"/>
          </a:p>
          <a:p>
            <a:pPr lvl="0" rtl="0">
              <a:buSzPct val="45833"/>
              <a:buNone/>
            </a:pPr>
            <a:r>
              <a:rPr lang="en" sz="1800" dirty="0"/>
              <a:t>                                                  </a:t>
            </a:r>
          </a:p>
          <a:p>
            <a:endParaRPr dirty="0"/>
          </a:p>
        </p:txBody>
      </p:sp>
      <p:pic>
        <p:nvPicPr>
          <p:cNvPr id="4" name="Picture 3" descr="2741_dd_all_west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14600" cy="20489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Tm="20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600200" y="45720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dirty="0">
                <a:solidFill>
                  <a:schemeClr val="accent3"/>
                </a:solidFill>
                <a:latin typeface="+mj-lt"/>
              </a:rPr>
              <a:t>“</a:t>
            </a:r>
            <a:r>
              <a:rPr lang="en" u="sng" dirty="0">
                <a:solidFill>
                  <a:schemeClr val="accent3"/>
                </a:solidFill>
                <a:latin typeface="+mj-lt"/>
              </a:rPr>
              <a:t>Group f/64</a:t>
            </a:r>
            <a:r>
              <a:rPr lang="en" dirty="0">
                <a:solidFill>
                  <a:schemeClr val="accent3"/>
                </a:solidFill>
                <a:latin typeface="+mj-lt"/>
              </a:rPr>
              <a:t>” 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0" y="2209800"/>
            <a:ext cx="91440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Edward cofounded this group along with photographer Ansel Adams in 1932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000" dirty="0"/>
              <a:t>Group developed and </a:t>
            </a:r>
            <a:r>
              <a:rPr lang="en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practiced Straight Photography</a:t>
            </a:r>
          </a:p>
          <a:p>
            <a:pPr lvl="0" algn="ctr" rtl="0">
              <a:buNone/>
            </a:pPr>
            <a:r>
              <a:rPr lang="en" sz="2000" dirty="0"/>
              <a:t>                               -A.K.A </a:t>
            </a:r>
            <a:r>
              <a:rPr lang="en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pure photography</a:t>
            </a:r>
          </a:p>
          <a:p>
            <a:pPr lvl="0" algn="ctr" rtl="0">
              <a:buNone/>
            </a:pPr>
            <a:r>
              <a:rPr lang="en" sz="2000" dirty="0"/>
              <a:t>                                - to photography that </a:t>
            </a:r>
            <a:r>
              <a:rPr lang="en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attempts </a:t>
            </a:r>
            <a:r>
              <a:rPr lang="en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to depict a scene as </a:t>
            </a:r>
            <a:r>
              <a:rPr lang="en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realistically, and natural as possible</a:t>
            </a:r>
            <a:endParaRPr lang="en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000" dirty="0"/>
              <a:t>Members of this group would </a:t>
            </a:r>
            <a:r>
              <a:rPr lang="en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use large-format negatives and small lens apertures to produce the highest quality depth of field and a superior level of sharpness. </a:t>
            </a:r>
          </a:p>
          <a:p>
            <a:endParaRPr dirty="0"/>
          </a:p>
        </p:txBody>
      </p:sp>
      <p:pic>
        <p:nvPicPr>
          <p:cNvPr id="5" name="Picture 4" descr="edward-weston-portra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6200"/>
            <a:ext cx="2600325" cy="1943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22620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u="sng" dirty="0">
                <a:latin typeface="Elephant" pitchFamily="18" charset="0"/>
              </a:rPr>
              <a:t>His Credo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52400" y="2590800"/>
            <a:ext cx="8719891" cy="525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dirty="0"/>
              <a:t>Edwards goal was </a:t>
            </a:r>
            <a:r>
              <a:rPr lang="en" sz="2400" dirty="0">
                <a:solidFill>
                  <a:srgbClr val="92D050"/>
                </a:solidFill>
              </a:rPr>
              <a:t>to capture all of natures </a:t>
            </a:r>
            <a:r>
              <a:rPr lang="en" sz="2400" i="1" dirty="0">
                <a:solidFill>
                  <a:srgbClr val="92D050"/>
                </a:solidFill>
              </a:rPr>
              <a:t>natural </a:t>
            </a:r>
            <a:r>
              <a:rPr lang="en" sz="2400" dirty="0">
                <a:solidFill>
                  <a:srgbClr val="92D050"/>
                </a:solidFill>
              </a:rPr>
              <a:t>shapes and forms</a:t>
            </a:r>
          </a:p>
          <a:p>
            <a:pPr lvl="0" rtl="0">
              <a:buNone/>
            </a:pPr>
            <a:r>
              <a:rPr lang="en" sz="2400" dirty="0"/>
              <a:t>              -Weston </a:t>
            </a:r>
            <a:r>
              <a:rPr lang="en" sz="2400" dirty="0" smtClean="0"/>
              <a:t>ambition </a:t>
            </a:r>
            <a:r>
              <a:rPr lang="en" sz="2400" dirty="0"/>
              <a:t>was to </a:t>
            </a:r>
            <a:r>
              <a:rPr lang="en" sz="2400" dirty="0">
                <a:solidFill>
                  <a:srgbClr val="92D050"/>
                </a:solidFill>
              </a:rPr>
              <a:t>celebrate the variety, yet highly related shapes and forms of nature. </a:t>
            </a:r>
            <a:endParaRPr lang="en" sz="2400" dirty="0" smtClean="0">
              <a:solidFill>
                <a:srgbClr val="92D050"/>
              </a:solidFill>
            </a:endParaRPr>
          </a:p>
          <a:p>
            <a:pPr lvl="0" rtl="0">
              <a:buNone/>
            </a:pPr>
            <a:r>
              <a:rPr lang="en" sz="2400" dirty="0" smtClean="0"/>
              <a:t>He believed that </a:t>
            </a:r>
            <a:r>
              <a:rPr lang="en" sz="2400" dirty="0" smtClean="0">
                <a:solidFill>
                  <a:srgbClr val="92D050"/>
                </a:solidFill>
              </a:rPr>
              <a:t>nature had an unsurpassable beauty that should not be altered.</a:t>
            </a:r>
            <a:endParaRPr lang="en" sz="2400" dirty="0">
              <a:solidFill>
                <a:srgbClr val="92D050"/>
              </a:solidFill>
            </a:endParaRPr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28600"/>
            <a:ext cx="2795397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Tm="18751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u="sng" dirty="0">
                <a:solidFill>
                  <a:schemeClr val="accent5">
                    <a:lumMod val="75000"/>
                  </a:schemeClr>
                </a:solidFill>
                <a:latin typeface="Castellar" pitchFamily="18" charset="0"/>
              </a:rPr>
              <a:t>Best known for.............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0" y="1371600"/>
            <a:ext cx="9144000" cy="365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000" dirty="0"/>
              <a:t>His </a:t>
            </a:r>
            <a:r>
              <a:rPr lang="en" sz="2000" dirty="0">
                <a:solidFill>
                  <a:srgbClr val="002060"/>
                </a:solidFill>
              </a:rPr>
              <a:t>portrayal of nature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endParaRPr lang="en" sz="2000" dirty="0" smtClean="0"/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000" dirty="0" smtClean="0"/>
              <a:t>His </a:t>
            </a:r>
            <a:r>
              <a:rPr lang="en" sz="2000" dirty="0">
                <a:solidFill>
                  <a:srgbClr val="002060"/>
                </a:solidFill>
              </a:rPr>
              <a:t>landscape photos and studies of natural  form</a:t>
            </a:r>
            <a:r>
              <a:rPr lang="en" sz="2000" dirty="0"/>
              <a:t>, which have an unsurpassed beauty to them. 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endParaRPr lang="en" sz="2000" dirty="0" smtClean="0"/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000" dirty="0" smtClean="0">
                <a:solidFill>
                  <a:srgbClr val="002060"/>
                </a:solidFill>
              </a:rPr>
              <a:t>Around </a:t>
            </a:r>
            <a:r>
              <a:rPr lang="en" sz="2000" dirty="0">
                <a:solidFill>
                  <a:srgbClr val="002060"/>
                </a:solidFill>
              </a:rPr>
              <a:t>1937, photographers</a:t>
            </a:r>
            <a:r>
              <a:rPr lang="en" sz="2000" dirty="0"/>
              <a:t>, such as the world renown Dorothea Lange(who also was a friend of Weston),  were </a:t>
            </a:r>
            <a:r>
              <a:rPr lang="en" sz="2000" dirty="0">
                <a:solidFill>
                  <a:srgbClr val="002060"/>
                </a:solidFill>
              </a:rPr>
              <a:t>documenting the effects of the Great Depression</a:t>
            </a:r>
            <a:r>
              <a:rPr lang="en" sz="2000" dirty="0"/>
              <a:t>. </a:t>
            </a:r>
          </a:p>
          <a:p>
            <a:pPr marL="457200" lvl="0" indent="-419100" rtl="0">
              <a:buClr>
                <a:srgbClr val="000000"/>
              </a:buClr>
              <a:buSzPct val="166666"/>
              <a:buNone/>
            </a:pPr>
            <a:r>
              <a:rPr lang="en" sz="2000" dirty="0"/>
              <a:t>It was then that Weston became the </a:t>
            </a:r>
            <a:r>
              <a:rPr lang="en" sz="2000" dirty="0">
                <a:solidFill>
                  <a:srgbClr val="002060"/>
                </a:solidFill>
              </a:rPr>
              <a:t>first photographer to be awarded with the Guggenheim Foundation.</a:t>
            </a:r>
          </a:p>
          <a:p>
            <a:endParaRPr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4456827"/>
            <a:ext cx="3276600" cy="2401173"/>
          </a:xfrm>
          <a:prstGeom prst="rect">
            <a:avLst/>
          </a:prstGeom>
        </p:spPr>
      </p:pic>
    </p:spTree>
  </p:cSld>
  <p:clrMapOvr>
    <a:masterClrMapping/>
  </p:clrMapOvr>
  <p:transition spd="slow" advTm="19032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-1752600" y="-15240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u="sng" dirty="0">
                <a:solidFill>
                  <a:schemeClr val="accent5">
                    <a:lumMod val="75000"/>
                  </a:schemeClr>
                </a:solidFill>
                <a:latin typeface="Blackoak Std" pitchFamily="82" charset="0"/>
              </a:rPr>
              <a:t>His End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0" y="1676400"/>
            <a:ext cx="9144000" cy="617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000" dirty="0"/>
              <a:t>In 1946, when Weston was about 60 years of age, he began experiencing </a:t>
            </a:r>
            <a:r>
              <a:rPr lang="en" sz="2000" dirty="0">
                <a:solidFill>
                  <a:srgbClr val="92D050"/>
                </a:solidFill>
              </a:rPr>
              <a:t>symptoms of Parkinson’s disease.</a:t>
            </a:r>
            <a:r>
              <a:rPr lang="en" sz="2000" dirty="0"/>
              <a:t> 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endParaRPr lang="en" sz="2000" dirty="0" smtClean="0"/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000" dirty="0" smtClean="0"/>
              <a:t>That </a:t>
            </a:r>
            <a:r>
              <a:rPr lang="en" sz="2000" dirty="0"/>
              <a:t>same year, the </a:t>
            </a:r>
            <a:r>
              <a:rPr lang="en" sz="2000" dirty="0">
                <a:solidFill>
                  <a:srgbClr val="92D050"/>
                </a:solidFill>
              </a:rPr>
              <a:t>Museum of Modern Art  featured and presented 300 prints of Weston’s life </a:t>
            </a:r>
            <a:r>
              <a:rPr lang="en" sz="2000" dirty="0"/>
              <a:t>works in his honour.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endParaRPr lang="en" sz="2000" dirty="0" smtClean="0"/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000" dirty="0" smtClean="0"/>
              <a:t> </a:t>
            </a:r>
            <a:r>
              <a:rPr lang="en" sz="2000" dirty="0"/>
              <a:t>Edward Weston finally </a:t>
            </a:r>
            <a:r>
              <a:rPr lang="en" sz="2000" dirty="0">
                <a:solidFill>
                  <a:srgbClr val="92D050"/>
                </a:solidFill>
              </a:rPr>
              <a:t>died at his home in wildcat Hill in Carmel California on January 1, 1958, some 10 years after he stopped photography career</a:t>
            </a:r>
            <a:r>
              <a:rPr lang="en" sz="2000" dirty="0"/>
              <a:t>. </a:t>
            </a:r>
            <a:endParaRPr lang="en" sz="2000" dirty="0" smtClean="0"/>
          </a:p>
          <a:p>
            <a:pPr marL="457200" lvl="0" indent="-419100" rtl="0">
              <a:buClr>
                <a:srgbClr val="000000"/>
              </a:buClr>
              <a:buSzPct val="166666"/>
              <a:buNone/>
            </a:pPr>
            <a:endParaRPr lang="en" sz="2000" dirty="0"/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000" dirty="0"/>
              <a:t>His </a:t>
            </a:r>
            <a:r>
              <a:rPr lang="en" sz="2000" dirty="0">
                <a:solidFill>
                  <a:srgbClr val="92D050"/>
                </a:solidFill>
              </a:rPr>
              <a:t>ashes were scattered into the pacific ocean </a:t>
            </a:r>
            <a:r>
              <a:rPr lang="en" sz="2000" dirty="0"/>
              <a:t>at Pebbly Beach in Point Lobos, California. </a:t>
            </a:r>
          </a:p>
          <a:p>
            <a:endParaRPr sz="2000" dirty="0"/>
          </a:p>
        </p:txBody>
      </p:sp>
      <p:pic>
        <p:nvPicPr>
          <p:cNvPr id="5" name="Picture 4" descr="EW2449LakeTenayaCW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9062" y="0"/>
            <a:ext cx="2589538" cy="1667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 advTm="25038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Some of his works</a:t>
            </a:r>
            <a:endParaRPr lang="en-US" dirty="0"/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90600"/>
            <a:ext cx="2400300" cy="1905000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31242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cabbage leaf.</a:t>
            </a:r>
            <a:endParaRPr lang="en-US" dirty="0"/>
          </a:p>
        </p:txBody>
      </p:sp>
      <p:pic>
        <p:nvPicPr>
          <p:cNvPr id="6" name="Picture 5" descr="Shell_1927_(1S)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4800600"/>
            <a:ext cx="1530350" cy="1945940"/>
          </a:xfrm>
          <a:prstGeom prst="rect">
            <a:avLst/>
          </a:prstGeom>
          <a:ln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 descr="image_pepper_index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1066800"/>
            <a:ext cx="1924050" cy="2339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Cypress_Root_and_Succulents_Point_Lobos_1930_(43T)_lar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2133600"/>
            <a:ext cx="2669721" cy="20764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images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114800"/>
            <a:ext cx="2486025" cy="1838325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 descr="38.-nov14-west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1200" y="4800600"/>
            <a:ext cx="1524661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0" y="61722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Landscape- desert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426720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Plant roots(I think)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81800" y="34290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pepper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05600" y="4495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 shells</a:t>
            </a:r>
            <a:endParaRPr lang="en-US" dirty="0"/>
          </a:p>
        </p:txBody>
      </p:sp>
    </p:spTree>
  </p:cSld>
  <p:clrMapOvr>
    <a:masterClrMapping/>
  </p:clrMapOvr>
  <p:transition advClick="0" advTm="5000">
    <p:split orient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120</TotalTime>
  <Words>560</Words>
  <Application>Microsoft Office PowerPoint</Application>
  <PresentationFormat>On-screen Show (4:3)</PresentationFormat>
  <Paragraphs>65</Paragraphs>
  <Slides>13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Edward Weston</vt:lpstr>
      <vt:lpstr>Early life/Inspiration</vt:lpstr>
      <vt:lpstr>Starting his Career</vt:lpstr>
      <vt:lpstr>His Style</vt:lpstr>
      <vt:lpstr>“Group f/64” </vt:lpstr>
      <vt:lpstr>His Credo</vt:lpstr>
      <vt:lpstr>Best known for.............</vt:lpstr>
      <vt:lpstr>His End</vt:lpstr>
      <vt:lpstr>Some of his works</vt:lpstr>
      <vt:lpstr>My  Imitations</vt:lpstr>
      <vt:lpstr> My Imitations</vt:lpstr>
      <vt:lpstr>Imitation</vt:lpstr>
      <vt:lpstr>Sources.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Edward Weston</dc:title>
  <dc:creator>Alliyah Brown-373000451</dc:creator>
  <cp:lastModifiedBy>a</cp:lastModifiedBy>
  <cp:revision>17</cp:revision>
  <dcterms:modified xsi:type="dcterms:W3CDTF">2013-02-27T16:51:47Z</dcterms:modified>
</cp:coreProperties>
</file>